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3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23" r:id="rId19"/>
    <p:sldId id="324" r:id="rId20"/>
    <p:sldId id="3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18"/>
  </p:normalViewPr>
  <p:slideViewPr>
    <p:cSldViewPr snapToGrid="0" snapToObjects="1">
      <p:cViewPr varScale="1">
        <p:scale>
          <a:sx n="92" d="100"/>
          <a:sy n="92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6:16:25.5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6:16:26.6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6:16:27.4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6:16:28.4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77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3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35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5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2/8/23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1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9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68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6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6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1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4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57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BBF927A7-186C-7209-7D17-455D66B1A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0" r="-1" b="13729"/>
          <a:stretch/>
        </p:blipFill>
        <p:spPr>
          <a:xfrm>
            <a:off x="18430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78BFA-311B-9946-B031-75309F165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4194" y="0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en-US" sz="7200" dirty="0"/>
              <a:t>2. WALK BY FAITH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963449A-CB63-3248-94E2-42E8E6A1DE12}"/>
                  </a:ext>
                </a:extLst>
              </p14:cNvPr>
              <p14:cNvContentPartPr/>
              <p14:nvPr/>
            </p14:nvContentPartPr>
            <p14:xfrm>
              <a:off x="5511600" y="493514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63449A-CB63-3248-94E2-42E8E6A1DE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7600" y="482714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0EF990-71F4-754E-93AC-BB2D9A59CF71}"/>
                  </a:ext>
                </a:extLst>
              </p14:cNvPr>
              <p14:cNvContentPartPr/>
              <p14:nvPr/>
            </p14:nvContentPartPr>
            <p14:xfrm>
              <a:off x="7050240" y="473102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0EF990-71F4-754E-93AC-BB2D9A59CF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6600" y="462338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343542-62F2-3A4F-B4E6-DE256AB34A85}"/>
                  </a:ext>
                </a:extLst>
              </p14:cNvPr>
              <p14:cNvContentPartPr/>
              <p14:nvPr/>
            </p14:nvContentPartPr>
            <p14:xfrm>
              <a:off x="4793040" y="484802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343542-62F2-3A4F-B4E6-DE256AB34A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9400" y="474038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8F0053-4E02-784A-8E1E-D072DF4C39F0}"/>
                  </a:ext>
                </a:extLst>
              </p14:cNvPr>
              <p14:cNvContentPartPr/>
              <p14:nvPr/>
            </p14:nvContentPartPr>
            <p14:xfrm>
              <a:off x="3555000" y="6266787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8F0053-4E02-784A-8E1E-D072DF4C39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1000" y="6159147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550A238-BAD7-6648-9573-C5866E5A4F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498" y="3047220"/>
            <a:ext cx="4179646" cy="388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6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803402" y="1413173"/>
            <a:ext cx="86952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Do you Know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walk by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(Do you Know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walk by faith)</a:t>
            </a:r>
          </a:p>
        </p:txBody>
      </p:sp>
    </p:spTree>
    <p:extLst>
      <p:ext uri="{BB962C8B-B14F-4D97-AF65-F5344CB8AC3E}">
        <p14:creationId xmlns:p14="http://schemas.microsoft.com/office/powerpoint/2010/main" val="47710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354667" y="1523998"/>
            <a:ext cx="95165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And we don’t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walk by sight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(And we don’t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walk by sight)</a:t>
            </a:r>
          </a:p>
        </p:txBody>
      </p:sp>
    </p:spTree>
    <p:extLst>
      <p:ext uri="{BB962C8B-B14F-4D97-AF65-F5344CB8AC3E}">
        <p14:creationId xmlns:p14="http://schemas.microsoft.com/office/powerpoint/2010/main" val="1785598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981199" y="1473198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Cause we’re trusting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in the One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(Cause we’re trusting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in the One) </a:t>
            </a:r>
          </a:p>
        </p:txBody>
      </p:sp>
    </p:spTree>
    <p:extLst>
      <p:ext uri="{BB962C8B-B14F-4D97-AF65-F5344CB8AC3E}">
        <p14:creationId xmlns:p14="http://schemas.microsoft.com/office/powerpoint/2010/main" val="171285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777999" y="1507066"/>
            <a:ext cx="858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Who will never leave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our side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(Who will never leave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our side)</a:t>
            </a:r>
          </a:p>
        </p:txBody>
      </p:sp>
    </p:spTree>
    <p:extLst>
      <p:ext uri="{BB962C8B-B14F-4D97-AF65-F5344CB8AC3E}">
        <p14:creationId xmlns:p14="http://schemas.microsoft.com/office/powerpoint/2010/main" val="256898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219200" y="1507066"/>
            <a:ext cx="96858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are confident in this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His love and faithfulness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Will see us through</a:t>
            </a:r>
          </a:p>
        </p:txBody>
      </p:sp>
    </p:spTree>
    <p:extLst>
      <p:ext uri="{BB962C8B-B14F-4D97-AF65-F5344CB8AC3E}">
        <p14:creationId xmlns:p14="http://schemas.microsoft.com/office/powerpoint/2010/main" val="1209554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193800" y="1472142"/>
            <a:ext cx="980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got the way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got the light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got the love of Jesus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The love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1189987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032933" y="1524000"/>
            <a:ext cx="101261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For He is with 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He will abide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got our faith in Jesus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And it will be all-right </a:t>
            </a:r>
          </a:p>
        </p:txBody>
      </p:sp>
    </p:spTree>
    <p:extLst>
      <p:ext uri="{BB962C8B-B14F-4D97-AF65-F5344CB8AC3E}">
        <p14:creationId xmlns:p14="http://schemas.microsoft.com/office/powerpoint/2010/main" val="4284126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032933" y="1845733"/>
            <a:ext cx="10126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Just put your faith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in Jesus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And it will be all-right </a:t>
            </a:r>
          </a:p>
        </p:txBody>
      </p:sp>
    </p:spTree>
    <p:extLst>
      <p:ext uri="{BB962C8B-B14F-4D97-AF65-F5344CB8AC3E}">
        <p14:creationId xmlns:p14="http://schemas.microsoft.com/office/powerpoint/2010/main" val="2784392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193800" y="1472142"/>
            <a:ext cx="980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got the way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got the light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got the love of Jesus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The love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3906794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032933" y="1524000"/>
            <a:ext cx="101261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For He is with 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He will abide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got our faith in Jesus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And it will be all-right </a:t>
            </a:r>
          </a:p>
        </p:txBody>
      </p:sp>
    </p:spTree>
    <p:extLst>
      <p:ext uri="{BB962C8B-B14F-4D97-AF65-F5344CB8AC3E}">
        <p14:creationId xmlns:p14="http://schemas.microsoft.com/office/powerpoint/2010/main" val="2664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803402" y="1413173"/>
            <a:ext cx="86952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Do you Know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walk by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(Do you Know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walk by faith)</a:t>
            </a:r>
          </a:p>
        </p:txBody>
      </p:sp>
    </p:spTree>
    <p:extLst>
      <p:ext uri="{BB962C8B-B14F-4D97-AF65-F5344CB8AC3E}">
        <p14:creationId xmlns:p14="http://schemas.microsoft.com/office/powerpoint/2010/main" val="1365727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032933" y="1845733"/>
            <a:ext cx="10126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Just put your faith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in Jesus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And it will be all-right </a:t>
            </a:r>
          </a:p>
        </p:txBody>
      </p:sp>
    </p:spTree>
    <p:extLst>
      <p:ext uri="{BB962C8B-B14F-4D97-AF65-F5344CB8AC3E}">
        <p14:creationId xmlns:p14="http://schemas.microsoft.com/office/powerpoint/2010/main" val="83216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354667" y="1523998"/>
            <a:ext cx="95165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And we don’t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walk by sight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(And we don’t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walk by sight)</a:t>
            </a:r>
          </a:p>
        </p:txBody>
      </p:sp>
    </p:spTree>
    <p:extLst>
      <p:ext uri="{BB962C8B-B14F-4D97-AF65-F5344CB8AC3E}">
        <p14:creationId xmlns:p14="http://schemas.microsoft.com/office/powerpoint/2010/main" val="364641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981199" y="1473198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Cause we’re trusting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in the One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(Cause we’re trusting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in the One) </a:t>
            </a:r>
          </a:p>
        </p:txBody>
      </p:sp>
    </p:spTree>
    <p:extLst>
      <p:ext uri="{BB962C8B-B14F-4D97-AF65-F5344CB8AC3E}">
        <p14:creationId xmlns:p14="http://schemas.microsoft.com/office/powerpoint/2010/main" val="27496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777999" y="1507066"/>
            <a:ext cx="858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Who will never leave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our side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(Who will never leave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our side)</a:t>
            </a:r>
          </a:p>
        </p:txBody>
      </p:sp>
    </p:spTree>
    <p:extLst>
      <p:ext uri="{BB962C8B-B14F-4D97-AF65-F5344CB8AC3E}">
        <p14:creationId xmlns:p14="http://schemas.microsoft.com/office/powerpoint/2010/main" val="404612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219200" y="1507066"/>
            <a:ext cx="96858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are confident in this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His love and faithfulness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Will see us through</a:t>
            </a:r>
          </a:p>
        </p:txBody>
      </p:sp>
    </p:spTree>
    <p:extLst>
      <p:ext uri="{BB962C8B-B14F-4D97-AF65-F5344CB8AC3E}">
        <p14:creationId xmlns:p14="http://schemas.microsoft.com/office/powerpoint/2010/main" val="240069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193800" y="1472142"/>
            <a:ext cx="980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got the way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got the light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got the love of Jesus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The love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239243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032933" y="1524000"/>
            <a:ext cx="101261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For He is with 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He will abide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got our faith in Jesus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And it will be all-right </a:t>
            </a:r>
          </a:p>
        </p:txBody>
      </p:sp>
    </p:spTree>
    <p:extLst>
      <p:ext uri="{BB962C8B-B14F-4D97-AF65-F5344CB8AC3E}">
        <p14:creationId xmlns:p14="http://schemas.microsoft.com/office/powerpoint/2010/main" val="46047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B031A-0F08-9D42-A6D2-C52170A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851402"/>
            <a:ext cx="1769530" cy="176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F029-A1C7-064E-A74D-CFDFB8CDF0C1}"/>
              </a:ext>
            </a:extLst>
          </p:cNvPr>
          <p:cNvSpPr txBox="1"/>
          <p:nvPr/>
        </p:nvSpPr>
        <p:spPr>
          <a:xfrm>
            <a:off x="1032933" y="1845733"/>
            <a:ext cx="10126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Just put your faith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in Jesus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And it will be all-right </a:t>
            </a:r>
          </a:p>
        </p:txBody>
      </p:sp>
    </p:spTree>
    <p:extLst>
      <p:ext uri="{BB962C8B-B14F-4D97-AF65-F5344CB8AC3E}">
        <p14:creationId xmlns:p14="http://schemas.microsoft.com/office/powerpoint/2010/main" val="286294589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213B33"/>
      </a:dk2>
      <a:lt2>
        <a:srgbClr val="E8E3E2"/>
      </a:lt2>
      <a:accent1>
        <a:srgbClr val="4EAFBA"/>
      </a:accent1>
      <a:accent2>
        <a:srgbClr val="4DB392"/>
      </a:accent2>
      <a:accent3>
        <a:srgbClr val="4FB369"/>
      </a:accent3>
      <a:accent4>
        <a:srgbClr val="5DB54E"/>
      </a:accent4>
      <a:accent5>
        <a:srgbClr val="89AA5D"/>
      </a:accent5>
      <a:accent6>
        <a:srgbClr val="A3A546"/>
      </a:accent6>
      <a:hlink>
        <a:srgbClr val="AE7069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294</Words>
  <Application>Microsoft Macintosh PowerPoint</Application>
  <PresentationFormat>Widescreen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Meiryo</vt:lpstr>
      <vt:lpstr>Arial</vt:lpstr>
      <vt:lpstr>Chalkboard SE</vt:lpstr>
      <vt:lpstr>Corbel</vt:lpstr>
      <vt:lpstr>SketchLinesVTI</vt:lpstr>
      <vt:lpstr>2. WALK BY FAITH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WALK BY FAITH</dc:title>
  <dc:creator>Jaime Heras</dc:creator>
  <cp:lastModifiedBy>Jaime Heras</cp:lastModifiedBy>
  <cp:revision>1</cp:revision>
  <dcterms:created xsi:type="dcterms:W3CDTF">2023-02-08T14:48:34Z</dcterms:created>
  <dcterms:modified xsi:type="dcterms:W3CDTF">2023-02-08T14:50:28Z</dcterms:modified>
</cp:coreProperties>
</file>