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9" r:id="rId3"/>
    <p:sldId id="315" r:id="rId4"/>
    <p:sldId id="334" r:id="rId5"/>
    <p:sldId id="313" r:id="rId6"/>
    <p:sldId id="316" r:id="rId7"/>
    <p:sldId id="317" r:id="rId8"/>
    <p:sldId id="318" r:id="rId9"/>
    <p:sldId id="335" r:id="rId10"/>
    <p:sldId id="337" r:id="rId11"/>
    <p:sldId id="338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18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5.5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6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7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6:16:28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9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6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1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2/8/23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1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1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1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0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3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8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BBF927A7-186C-7209-7D17-455D66B1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0" r="-1" b="13729"/>
          <a:stretch/>
        </p:blipFill>
        <p:spPr>
          <a:xfrm>
            <a:off x="18430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78BFA-311B-9946-B031-75309F165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194" y="0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/>
              <a:t>5. JESUS </a:t>
            </a:r>
            <a:br>
              <a:rPr lang="en-US" sz="7200" dirty="0"/>
            </a:br>
            <a:r>
              <a:rPr lang="en-US" sz="7200" dirty="0"/>
              <a:t>THE 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63449A-CB63-3248-94E2-42E8E6A1DE12}"/>
                  </a:ext>
                </a:extLst>
              </p14:cNvPr>
              <p14:cNvContentPartPr/>
              <p14:nvPr/>
            </p14:nvContentPartPr>
            <p14:xfrm>
              <a:off x="5511600" y="493514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63449A-CB63-3248-94E2-42E8E6A1DE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7600" y="482714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0EF990-71F4-754E-93AC-BB2D9A59CF71}"/>
                  </a:ext>
                </a:extLst>
              </p14:cNvPr>
              <p14:cNvContentPartPr/>
              <p14:nvPr/>
            </p14:nvContentPartPr>
            <p14:xfrm>
              <a:off x="7050240" y="473102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0EF990-71F4-754E-93AC-BB2D9A59CF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6240" y="46230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343542-62F2-3A4F-B4E6-DE256AB34A85}"/>
                  </a:ext>
                </a:extLst>
              </p14:cNvPr>
              <p14:cNvContentPartPr/>
              <p14:nvPr/>
            </p14:nvContentPartPr>
            <p14:xfrm>
              <a:off x="4793040" y="484802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343542-62F2-3A4F-B4E6-DE256AB34A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9040" y="47400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8F0053-4E02-784A-8E1E-D072DF4C39F0}"/>
                  </a:ext>
                </a:extLst>
              </p14:cNvPr>
              <p14:cNvContentPartPr/>
              <p14:nvPr/>
            </p14:nvContentPartPr>
            <p14:xfrm>
              <a:off x="3555000" y="626678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8F0053-4E02-784A-8E1E-D072DF4C39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1000" y="615878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F1ACD17-E7A7-4840-A117-B14925E51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0831" y="2611185"/>
            <a:ext cx="2015501" cy="40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6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1134533" y="1472149"/>
            <a:ext cx="1041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Jesus the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brings joy to my soul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Jesus the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makes my heart full </a:t>
            </a:r>
          </a:p>
        </p:txBody>
      </p:sp>
    </p:spTree>
    <p:extLst>
      <p:ext uri="{BB962C8B-B14F-4D97-AF65-F5344CB8AC3E}">
        <p14:creationId xmlns:p14="http://schemas.microsoft.com/office/powerpoint/2010/main" val="381675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973664" y="1163179"/>
            <a:ext cx="1041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Jesus the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makes life beautiful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 makes me happy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need to share His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50800" dir="5400000" algn="ctr" rotWithShape="0">
                  <a:srgbClr val="FFFFFF"/>
                </a:outerShdw>
              </a:effectLst>
              <a:uLnTx/>
              <a:uFillTx/>
              <a:latin typeface="Chalkboard SE" panose="03050602040202020205" pitchFamily="66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50800" dir="5400000" algn="ctr" rotWithShape="0">
                  <a:srgbClr val="FFFFFF"/>
                </a:outerShdw>
              </a:effectLst>
              <a:uLnTx/>
              <a:uFillTx/>
              <a:latin typeface="Chalkboard SE" panose="03050602040202020205" pitchFamily="66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46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889000" y="1909169"/>
            <a:ext cx="1041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 makes me happy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need to share His love</a:t>
            </a:r>
          </a:p>
        </p:txBody>
      </p:sp>
    </p:spTree>
    <p:extLst>
      <p:ext uri="{BB962C8B-B14F-4D97-AF65-F5344CB8AC3E}">
        <p14:creationId xmlns:p14="http://schemas.microsoft.com/office/powerpoint/2010/main" val="195795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270933" y="1405462"/>
            <a:ext cx="11654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There’s someone who loves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Someone who cares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Someone who’s by my side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Every where</a:t>
            </a:r>
          </a:p>
        </p:txBody>
      </p:sp>
    </p:spTree>
    <p:extLst>
      <p:ext uri="{BB962C8B-B14F-4D97-AF65-F5344CB8AC3E}">
        <p14:creationId xmlns:p14="http://schemas.microsoft.com/office/powerpoint/2010/main" val="155533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270933" y="1405462"/>
            <a:ext cx="11654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His love overflows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can’t keep it to myself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need to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this love</a:t>
            </a:r>
          </a:p>
        </p:txBody>
      </p:sp>
    </p:spTree>
    <p:extLst>
      <p:ext uri="{BB962C8B-B14F-4D97-AF65-F5344CB8AC3E}">
        <p14:creationId xmlns:p14="http://schemas.microsoft.com/office/powerpoint/2010/main" val="229761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1134533" y="1472149"/>
            <a:ext cx="1041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Jesus the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brings joy to my soul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Jesus the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makes my heart full </a:t>
            </a:r>
          </a:p>
        </p:txBody>
      </p:sp>
    </p:spTree>
    <p:extLst>
      <p:ext uri="{BB962C8B-B14F-4D97-AF65-F5344CB8AC3E}">
        <p14:creationId xmlns:p14="http://schemas.microsoft.com/office/powerpoint/2010/main" val="322497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973664" y="1163179"/>
            <a:ext cx="1041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Jesus the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makes life beautiful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 makes me happy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need to share His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50800" dir="5400000" algn="ctr" rotWithShape="0">
                  <a:srgbClr val="FFFFFF"/>
                </a:outerShdw>
              </a:effectLst>
              <a:uLnTx/>
              <a:uFillTx/>
              <a:latin typeface="Chalkboard SE" panose="03050602040202020205" pitchFamily="66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50800" dir="5400000" algn="ctr" rotWithShape="0">
                  <a:srgbClr val="FFFFFF"/>
                </a:outerShdw>
              </a:effectLst>
              <a:uLnTx/>
              <a:uFillTx/>
              <a:latin typeface="Chalkboard SE" panose="03050602040202020205" pitchFamily="66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34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270933" y="1405462"/>
            <a:ext cx="11654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There’s some one who loves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Someone who cares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Someone who’s by my side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Every where</a:t>
            </a:r>
          </a:p>
        </p:txBody>
      </p:sp>
    </p:spTree>
    <p:extLst>
      <p:ext uri="{BB962C8B-B14F-4D97-AF65-F5344CB8AC3E}">
        <p14:creationId xmlns:p14="http://schemas.microsoft.com/office/powerpoint/2010/main" val="405385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270933" y="1405462"/>
            <a:ext cx="11654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His love overflows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can’t keep it to myself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need to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this love</a:t>
            </a:r>
          </a:p>
        </p:txBody>
      </p:sp>
    </p:spTree>
    <p:extLst>
      <p:ext uri="{BB962C8B-B14F-4D97-AF65-F5344CB8AC3E}">
        <p14:creationId xmlns:p14="http://schemas.microsoft.com/office/powerpoint/2010/main" val="41361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1134533" y="1472149"/>
            <a:ext cx="1041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Jesus the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brings joy to my soul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Jesus the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makes my heart full </a:t>
            </a:r>
          </a:p>
        </p:txBody>
      </p:sp>
    </p:spTree>
    <p:extLst>
      <p:ext uri="{BB962C8B-B14F-4D97-AF65-F5344CB8AC3E}">
        <p14:creationId xmlns:p14="http://schemas.microsoft.com/office/powerpoint/2010/main" val="379308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E503F-3744-AE4B-B631-D9F0B528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1" y="3979335"/>
            <a:ext cx="1278467" cy="2556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715B1-E3BB-524B-8448-81827D86D645}"/>
              </a:ext>
            </a:extLst>
          </p:cNvPr>
          <p:cNvSpPr txBox="1"/>
          <p:nvPr/>
        </p:nvSpPr>
        <p:spPr>
          <a:xfrm>
            <a:off x="973664" y="1163179"/>
            <a:ext cx="1041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Jesus the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Who makes life beautiful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 makes me happy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need to share His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50800" dir="5400000" algn="ctr" rotWithShape="0">
                  <a:srgbClr val="FFFFFF"/>
                </a:outerShdw>
              </a:effectLst>
              <a:uLnTx/>
              <a:uFillTx/>
              <a:latin typeface="Chalkboard SE" panose="03050602040202020205" pitchFamily="66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50800" dir="5400000" algn="ctr" rotWithShape="0">
                  <a:srgbClr val="FFFFFF"/>
                </a:outerShdw>
              </a:effectLst>
              <a:uLnTx/>
              <a:uFillTx/>
              <a:latin typeface="Chalkboard SE" panose="03050602040202020205" pitchFamily="66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4723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Macintosh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Meiryo</vt:lpstr>
      <vt:lpstr>Arial</vt:lpstr>
      <vt:lpstr>Chalkboard SE</vt:lpstr>
      <vt:lpstr>Corbel</vt:lpstr>
      <vt:lpstr>SketchLinesVTI</vt:lpstr>
      <vt:lpstr>5. JESUS  THE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JESUS  THE ONE</dc:title>
  <dc:creator>Jaime Heras</dc:creator>
  <cp:lastModifiedBy>Jaime Heras</cp:lastModifiedBy>
  <cp:revision>1</cp:revision>
  <dcterms:created xsi:type="dcterms:W3CDTF">2023-02-08T14:55:26Z</dcterms:created>
  <dcterms:modified xsi:type="dcterms:W3CDTF">2023-02-08T14:55:53Z</dcterms:modified>
</cp:coreProperties>
</file>