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4" r:id="rId2"/>
    <p:sldId id="268" r:id="rId3"/>
    <p:sldId id="306" r:id="rId4"/>
    <p:sldId id="330" r:id="rId5"/>
    <p:sldId id="331" r:id="rId6"/>
    <p:sldId id="307" r:id="rId7"/>
    <p:sldId id="308" r:id="rId8"/>
    <p:sldId id="332" r:id="rId9"/>
    <p:sldId id="3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18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5.5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6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7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8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6201-F18E-C843-9069-232E27C796BE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4BAB0-E73D-E846-AAAA-22BDD90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C5DD-35FF-FA48-8171-D60207BE8A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93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31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4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2/8/23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9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0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59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2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3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4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BBF927A7-186C-7209-7D17-455D66B1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0" r="-1" b="13729"/>
          <a:stretch/>
        </p:blipFill>
        <p:spPr>
          <a:xfrm>
            <a:off x="18430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78BFA-311B-9946-B031-75309F165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521" y="677740"/>
            <a:ext cx="7810500" cy="170979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7200" dirty="0"/>
              <a:t>4. YOUR NAMES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63449A-CB63-3248-94E2-42E8E6A1DE12}"/>
                  </a:ext>
                </a:extLst>
              </p14:cNvPr>
              <p14:cNvContentPartPr/>
              <p14:nvPr/>
            </p14:nvContentPartPr>
            <p14:xfrm>
              <a:off x="5511600" y="493514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63449A-CB63-3248-94E2-42E8E6A1DE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7600" y="482714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0EF990-71F4-754E-93AC-BB2D9A59CF71}"/>
                  </a:ext>
                </a:extLst>
              </p14:cNvPr>
              <p14:cNvContentPartPr/>
              <p14:nvPr/>
            </p14:nvContentPartPr>
            <p14:xfrm>
              <a:off x="7050240" y="473102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0EF990-71F4-754E-93AC-BB2D9A59CF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6240" y="46230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343542-62F2-3A4F-B4E6-DE256AB34A85}"/>
                  </a:ext>
                </a:extLst>
              </p14:cNvPr>
              <p14:cNvContentPartPr/>
              <p14:nvPr/>
            </p14:nvContentPartPr>
            <p14:xfrm>
              <a:off x="4793040" y="484802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343542-62F2-3A4F-B4E6-DE256AB34A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9040" y="47400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8F0053-4E02-784A-8E1E-D072DF4C39F0}"/>
                  </a:ext>
                </a:extLst>
              </p14:cNvPr>
              <p14:cNvContentPartPr/>
              <p14:nvPr/>
            </p14:nvContentPartPr>
            <p14:xfrm>
              <a:off x="3555000" y="626678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8F0053-4E02-784A-8E1E-D072DF4C39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1000" y="615878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F6E6663-2271-5648-87AE-28E29DD0B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8834" y="3052723"/>
            <a:ext cx="5644458" cy="35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3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DDC92-39A8-DA4C-8F59-B6702572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54" y="4978404"/>
            <a:ext cx="2384216" cy="1490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C48ED-65A3-8D41-8562-88A2A8741AF8}"/>
              </a:ext>
            </a:extLst>
          </p:cNvPr>
          <p:cNvSpPr txBox="1"/>
          <p:nvPr/>
        </p:nvSpPr>
        <p:spPr>
          <a:xfrm>
            <a:off x="948267" y="1490133"/>
            <a:ext cx="1056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names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tell us who you 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names show more of your heart</a:t>
            </a:r>
          </a:p>
        </p:txBody>
      </p:sp>
    </p:spTree>
    <p:extLst>
      <p:ext uri="{BB962C8B-B14F-4D97-AF65-F5344CB8AC3E}">
        <p14:creationId xmlns:p14="http://schemas.microsoft.com/office/powerpoint/2010/main" val="263842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DDC92-39A8-DA4C-8F59-B67025725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254" y="4978404"/>
            <a:ext cx="2384216" cy="1490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C48ED-65A3-8D41-8562-88A2A8741AF8}"/>
              </a:ext>
            </a:extLst>
          </p:cNvPr>
          <p:cNvSpPr txBox="1"/>
          <p:nvPr/>
        </p:nvSpPr>
        <p:spPr>
          <a:xfrm>
            <a:off x="948267" y="1490133"/>
            <a:ext cx="1056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names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Remind us of your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 are Holy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 are Holy</a:t>
            </a:r>
          </a:p>
        </p:txBody>
      </p:sp>
    </p:spTree>
    <p:extLst>
      <p:ext uri="{BB962C8B-B14F-4D97-AF65-F5344CB8AC3E}">
        <p14:creationId xmlns:p14="http://schemas.microsoft.com/office/powerpoint/2010/main" val="131350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DDC92-39A8-DA4C-8F59-B6702572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54" y="4978404"/>
            <a:ext cx="2384216" cy="1490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C48ED-65A3-8D41-8562-88A2A8741AF8}"/>
              </a:ext>
            </a:extLst>
          </p:cNvPr>
          <p:cNvSpPr txBox="1"/>
          <p:nvPr/>
        </p:nvSpPr>
        <p:spPr>
          <a:xfrm>
            <a:off x="948267" y="1490133"/>
            <a:ext cx="1056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names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tell us who you 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names show more of your heart</a:t>
            </a:r>
          </a:p>
        </p:txBody>
      </p:sp>
    </p:spTree>
    <p:extLst>
      <p:ext uri="{BB962C8B-B14F-4D97-AF65-F5344CB8AC3E}">
        <p14:creationId xmlns:p14="http://schemas.microsoft.com/office/powerpoint/2010/main" val="42066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DDC92-39A8-DA4C-8F59-B6702572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54" y="4978404"/>
            <a:ext cx="2384216" cy="1490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C48ED-65A3-8D41-8562-88A2A8741AF8}"/>
              </a:ext>
            </a:extLst>
          </p:cNvPr>
          <p:cNvSpPr txBox="1"/>
          <p:nvPr/>
        </p:nvSpPr>
        <p:spPr>
          <a:xfrm>
            <a:off x="948267" y="1490133"/>
            <a:ext cx="1056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names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Remind us of your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 are Holy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 are Holy</a:t>
            </a:r>
          </a:p>
        </p:txBody>
      </p:sp>
    </p:spTree>
    <p:extLst>
      <p:ext uri="{BB962C8B-B14F-4D97-AF65-F5344CB8AC3E}">
        <p14:creationId xmlns:p14="http://schemas.microsoft.com/office/powerpoint/2010/main" val="169619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DDC92-39A8-DA4C-8F59-B6702572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54" y="4978404"/>
            <a:ext cx="2384216" cy="1490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C48ED-65A3-8D41-8562-88A2A8741AF8}"/>
              </a:ext>
            </a:extLst>
          </p:cNvPr>
          <p:cNvSpPr txBox="1"/>
          <p:nvPr/>
        </p:nvSpPr>
        <p:spPr>
          <a:xfrm>
            <a:off x="948267" y="1947332"/>
            <a:ext cx="1056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God Almighty, El Shaddai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Jehovah Jireh you provide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Jehovah Rafah God you heal</a:t>
            </a:r>
          </a:p>
        </p:txBody>
      </p:sp>
    </p:spTree>
    <p:extLst>
      <p:ext uri="{BB962C8B-B14F-4D97-AF65-F5344CB8AC3E}">
        <p14:creationId xmlns:p14="http://schemas.microsoft.com/office/powerpoint/2010/main" val="416189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DDC92-39A8-DA4C-8F59-B6702572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54" y="4978404"/>
            <a:ext cx="2384216" cy="1490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C48ED-65A3-8D41-8562-88A2A8741AF8}"/>
              </a:ext>
            </a:extLst>
          </p:cNvPr>
          <p:cNvSpPr txBox="1"/>
          <p:nvPr/>
        </p:nvSpPr>
        <p:spPr>
          <a:xfrm>
            <a:off x="677333" y="1490133"/>
            <a:ext cx="108373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Shekinah Glory, you are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 great I 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Yahweh your Names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Are Holy</a:t>
            </a:r>
          </a:p>
        </p:txBody>
      </p:sp>
    </p:spTree>
    <p:extLst>
      <p:ext uri="{BB962C8B-B14F-4D97-AF65-F5344CB8AC3E}">
        <p14:creationId xmlns:p14="http://schemas.microsoft.com/office/powerpoint/2010/main" val="17399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DDC92-39A8-DA4C-8F59-B6702572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54" y="4978404"/>
            <a:ext cx="2384216" cy="1490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C48ED-65A3-8D41-8562-88A2A8741AF8}"/>
              </a:ext>
            </a:extLst>
          </p:cNvPr>
          <p:cNvSpPr txBox="1"/>
          <p:nvPr/>
        </p:nvSpPr>
        <p:spPr>
          <a:xfrm>
            <a:off x="948267" y="1947332"/>
            <a:ext cx="1056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God Almighty, El Shaddai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Jehovah Jireh you provide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Jehovah Rafah God you heal</a:t>
            </a:r>
          </a:p>
        </p:txBody>
      </p:sp>
    </p:spTree>
    <p:extLst>
      <p:ext uri="{BB962C8B-B14F-4D97-AF65-F5344CB8AC3E}">
        <p14:creationId xmlns:p14="http://schemas.microsoft.com/office/powerpoint/2010/main" val="238694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DDC92-39A8-DA4C-8F59-B6702572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54" y="4978404"/>
            <a:ext cx="2384216" cy="1490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C48ED-65A3-8D41-8562-88A2A8741AF8}"/>
              </a:ext>
            </a:extLst>
          </p:cNvPr>
          <p:cNvSpPr txBox="1"/>
          <p:nvPr/>
        </p:nvSpPr>
        <p:spPr>
          <a:xfrm>
            <a:off x="677333" y="1490133"/>
            <a:ext cx="108373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Shekinah Glory, you are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 great I 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Yahweh your Names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Are Holy</a:t>
            </a:r>
          </a:p>
        </p:txBody>
      </p:sp>
    </p:spTree>
    <p:extLst>
      <p:ext uri="{BB962C8B-B14F-4D97-AF65-F5344CB8AC3E}">
        <p14:creationId xmlns:p14="http://schemas.microsoft.com/office/powerpoint/2010/main" val="420559607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Macintosh PowerPoint</Application>
  <PresentationFormat>Widescreen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Meiryo</vt:lpstr>
      <vt:lpstr>Arial</vt:lpstr>
      <vt:lpstr>Calibri</vt:lpstr>
      <vt:lpstr>Chalkboard SE</vt:lpstr>
      <vt:lpstr>Corbel</vt:lpstr>
      <vt:lpstr>SketchLinesVTI</vt:lpstr>
      <vt:lpstr>4. YOUR NAMES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YOUR NAMES</dc:title>
  <dc:creator>Jaime Heras</dc:creator>
  <cp:lastModifiedBy>Jaime Heras</cp:lastModifiedBy>
  <cp:revision>1</cp:revision>
  <dcterms:created xsi:type="dcterms:W3CDTF">2023-02-08T14:54:26Z</dcterms:created>
  <dcterms:modified xsi:type="dcterms:W3CDTF">2023-02-08T14:54:59Z</dcterms:modified>
</cp:coreProperties>
</file>