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339" r:id="rId3"/>
    <p:sldId id="340" r:id="rId4"/>
    <p:sldId id="286" r:id="rId5"/>
    <p:sldId id="283" r:id="rId6"/>
    <p:sldId id="326" r:id="rId7"/>
    <p:sldId id="327" r:id="rId8"/>
    <p:sldId id="287" r:id="rId9"/>
    <p:sldId id="288" r:id="rId10"/>
    <p:sldId id="289" r:id="rId11"/>
    <p:sldId id="290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6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2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5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43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7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BBF927A7-186C-7209-7D17-455D66B1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" r="-1" b="13729"/>
          <a:stretch/>
        </p:blipFill>
        <p:spPr>
          <a:xfrm>
            <a:off x="18430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8BFA-311B-9946-B031-75309F16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94" y="0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3. COMFORT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250E0-3B31-C045-B75C-A25D547B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62" y="3033200"/>
            <a:ext cx="5220895" cy="34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969" y="4995334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812800" y="1625593"/>
            <a:ext cx="10515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would be unbearable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If I didn’t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Word,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They comfort me</a:t>
            </a:r>
          </a:p>
        </p:txBody>
      </p:sp>
    </p:spTree>
    <p:extLst>
      <p:ext uri="{BB962C8B-B14F-4D97-AF65-F5344CB8AC3E}">
        <p14:creationId xmlns:p14="http://schemas.microsoft.com/office/powerpoint/2010/main" val="32790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1" y="4893734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peace and your kindness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sustain me.</a:t>
            </a:r>
          </a:p>
        </p:txBody>
      </p:sp>
    </p:spTree>
    <p:extLst>
      <p:ext uri="{BB962C8B-B14F-4D97-AF65-F5344CB8AC3E}">
        <p14:creationId xmlns:p14="http://schemas.microsoft.com/office/powerpoint/2010/main" val="204700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1" y="5029201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838200" y="2711443"/>
            <a:ext cx="1051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Word,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They comfort me</a:t>
            </a:r>
          </a:p>
        </p:txBody>
      </p:sp>
    </p:spTree>
    <p:extLst>
      <p:ext uri="{BB962C8B-B14F-4D97-AF65-F5344CB8AC3E}">
        <p14:creationId xmlns:p14="http://schemas.microsoft.com/office/powerpoint/2010/main" val="358333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67" y="4995334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peace and your kindness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sustain me.</a:t>
            </a:r>
          </a:p>
        </p:txBody>
      </p:sp>
    </p:spTree>
    <p:extLst>
      <p:ext uri="{BB962C8B-B14F-4D97-AF65-F5344CB8AC3E}">
        <p14:creationId xmlns:p14="http://schemas.microsoft.com/office/powerpoint/2010/main" val="318594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234" y="4927601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wasn’t promised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Rainbows and sunshine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All the days of my life</a:t>
            </a:r>
          </a:p>
        </p:txBody>
      </p:sp>
    </p:spTree>
    <p:extLst>
      <p:ext uri="{BB962C8B-B14F-4D97-AF65-F5344CB8AC3E}">
        <p14:creationId xmlns:p14="http://schemas.microsoft.com/office/powerpoint/2010/main" val="401818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0" y="4954045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075267" y="1253058"/>
            <a:ext cx="10041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 know there will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 tears to shed,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 clouds to weather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As I walk through this life</a:t>
            </a:r>
          </a:p>
        </p:txBody>
      </p:sp>
    </p:spTree>
    <p:extLst>
      <p:ext uri="{BB962C8B-B14F-4D97-AF65-F5344CB8AC3E}">
        <p14:creationId xmlns:p14="http://schemas.microsoft.com/office/powerpoint/2010/main" val="28341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1" y="5029201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812800" y="1625593"/>
            <a:ext cx="10515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It would be unbearable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If I didn’t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Word,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They comfort me</a:t>
            </a:r>
          </a:p>
        </p:txBody>
      </p:sp>
    </p:spTree>
    <p:extLst>
      <p:ext uri="{BB962C8B-B14F-4D97-AF65-F5344CB8AC3E}">
        <p14:creationId xmlns:p14="http://schemas.microsoft.com/office/powerpoint/2010/main" val="127085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67" y="4995334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peace and your kindness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sustain me.</a:t>
            </a:r>
          </a:p>
        </p:txBody>
      </p:sp>
    </p:spTree>
    <p:extLst>
      <p:ext uri="{BB962C8B-B14F-4D97-AF65-F5344CB8AC3E}">
        <p14:creationId xmlns:p14="http://schemas.microsoft.com/office/powerpoint/2010/main" val="211662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1" y="5029201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838200" y="2268527"/>
            <a:ext cx="1051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Word, Your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They comfort me</a:t>
            </a:r>
          </a:p>
        </p:txBody>
      </p:sp>
    </p:spTree>
    <p:extLst>
      <p:ext uri="{BB962C8B-B14F-4D97-AF65-F5344CB8AC3E}">
        <p14:creationId xmlns:p14="http://schemas.microsoft.com/office/powerpoint/2010/main" val="162892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67" y="4995334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Your peace and your kindness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Will sustain me.</a:t>
            </a:r>
          </a:p>
        </p:txBody>
      </p:sp>
    </p:spTree>
    <p:extLst>
      <p:ext uri="{BB962C8B-B14F-4D97-AF65-F5344CB8AC3E}">
        <p14:creationId xmlns:p14="http://schemas.microsoft.com/office/powerpoint/2010/main" val="34111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234" y="4927601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286933" y="1676401"/>
            <a:ext cx="961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wasn’t promised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Rainbows and sunshine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All the days of my life</a:t>
            </a:r>
          </a:p>
        </p:txBody>
      </p:sp>
    </p:spTree>
    <p:extLst>
      <p:ext uri="{BB962C8B-B14F-4D97-AF65-F5344CB8AC3E}">
        <p14:creationId xmlns:p14="http://schemas.microsoft.com/office/powerpoint/2010/main" val="293047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4221F-9A1C-5443-A9BA-BCA3C73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0" y="4954045"/>
            <a:ext cx="2235202" cy="1490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E325-611F-7D4D-B3E1-4911A1656E23}"/>
              </a:ext>
            </a:extLst>
          </p:cNvPr>
          <p:cNvSpPr txBox="1"/>
          <p:nvPr/>
        </p:nvSpPr>
        <p:spPr>
          <a:xfrm>
            <a:off x="1075267" y="1253058"/>
            <a:ext cx="10041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 know there will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 tears to shed,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Some clouds to weather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As I walk through this life</a:t>
            </a:r>
          </a:p>
        </p:txBody>
      </p:sp>
    </p:spTree>
    <p:extLst>
      <p:ext uri="{BB962C8B-B14F-4D97-AF65-F5344CB8AC3E}">
        <p14:creationId xmlns:p14="http://schemas.microsoft.com/office/powerpoint/2010/main" val="41739208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Macintosh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Arial</vt:lpstr>
      <vt:lpstr>Chalkboard SE</vt:lpstr>
      <vt:lpstr>Corbel</vt:lpstr>
      <vt:lpstr>SketchLinesVTI</vt:lpstr>
      <vt:lpstr>3. COMFORT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COMFORT</dc:title>
  <dc:creator>Jaime Heras</dc:creator>
  <cp:lastModifiedBy>Jaime Heras</cp:lastModifiedBy>
  <cp:revision>1</cp:revision>
  <dcterms:created xsi:type="dcterms:W3CDTF">2023-02-08T14:53:41Z</dcterms:created>
  <dcterms:modified xsi:type="dcterms:W3CDTF">2023-02-08T14:54:13Z</dcterms:modified>
</cp:coreProperties>
</file>