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20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18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30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9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6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9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37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8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5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5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34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BBF927A7-186C-7209-7D17-455D66B1A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" r="-1" b="13729"/>
          <a:stretch/>
        </p:blipFill>
        <p:spPr>
          <a:xfrm>
            <a:off x="18430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8BFA-311B-9946-B031-75309F165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194" y="0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/>
              <a:t>1. FIERCELY FAITHFUL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FAB72-364C-CF4E-BB6A-1F9D4D0C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27" y="2837472"/>
            <a:ext cx="3732662" cy="37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2" y="4301066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660779" y="155795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I’ve got a friend who walks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 never walk alone!</a:t>
            </a:r>
          </a:p>
        </p:txBody>
      </p:sp>
    </p:spTree>
    <p:extLst>
      <p:ext uri="{BB962C8B-B14F-4D97-AF65-F5344CB8AC3E}">
        <p14:creationId xmlns:p14="http://schemas.microsoft.com/office/powerpoint/2010/main" val="404230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9" y="4351868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35099" y="119613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Fiercely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more than 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He keeps every little promise</a:t>
            </a:r>
          </a:p>
        </p:txBody>
      </p:sp>
    </p:spTree>
    <p:extLst>
      <p:ext uri="{BB962C8B-B14F-4D97-AF65-F5344CB8AC3E}">
        <p14:creationId xmlns:p14="http://schemas.microsoft.com/office/powerpoint/2010/main" val="163578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6" y="4284133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35099" y="119613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brings the sun out after every storm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My God is Fiercely Faithful</a:t>
            </a:r>
          </a:p>
        </p:txBody>
      </p:sp>
    </p:spTree>
    <p:extLst>
      <p:ext uri="{BB962C8B-B14F-4D97-AF65-F5344CB8AC3E}">
        <p14:creationId xmlns:p14="http://schemas.microsoft.com/office/powerpoint/2010/main" val="86313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0" y="4250267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816566" y="221826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Fiercely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F-a-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-t-h-f-u-l </a:t>
            </a:r>
          </a:p>
        </p:txBody>
      </p:sp>
    </p:spTree>
    <p:extLst>
      <p:ext uri="{BB962C8B-B14F-4D97-AF65-F5344CB8AC3E}">
        <p14:creationId xmlns:p14="http://schemas.microsoft.com/office/powerpoint/2010/main" val="344390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9" y="4351868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35099" y="119613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 Fiercely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more than 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He keeps every little promise</a:t>
            </a:r>
          </a:p>
        </p:txBody>
      </p:sp>
    </p:spTree>
    <p:extLst>
      <p:ext uri="{BB962C8B-B14F-4D97-AF65-F5344CB8AC3E}">
        <p14:creationId xmlns:p14="http://schemas.microsoft.com/office/powerpoint/2010/main" val="58428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6" y="4284133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35099" y="119613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brings the sun out after every storm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My God is Fiercely Faithful</a:t>
            </a:r>
          </a:p>
        </p:txBody>
      </p:sp>
    </p:spTree>
    <p:extLst>
      <p:ext uri="{BB962C8B-B14F-4D97-AF65-F5344CB8AC3E}">
        <p14:creationId xmlns:p14="http://schemas.microsoft.com/office/powerpoint/2010/main" val="287688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0" y="4250267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816566" y="221826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Fiercely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F-a-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-t-h-f-u-l </a:t>
            </a:r>
          </a:p>
        </p:txBody>
      </p:sp>
    </p:spTree>
    <p:extLst>
      <p:ext uri="{BB962C8B-B14F-4D97-AF65-F5344CB8AC3E}">
        <p14:creationId xmlns:p14="http://schemas.microsoft.com/office/powerpoint/2010/main" val="35413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5" y="4419600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53387" y="125558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No I don’t, I don’t know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future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No I can’t, I can’t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What’s ahead of me</a:t>
            </a:r>
          </a:p>
        </p:txBody>
      </p:sp>
    </p:spTree>
    <p:extLst>
      <p:ext uri="{BB962C8B-B14F-4D97-AF65-F5344CB8AC3E}">
        <p14:creationId xmlns:p14="http://schemas.microsoft.com/office/powerpoint/2010/main" val="106376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4" y="4402667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71675" y="129216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Even if I worry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stress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know that I’m still so very bless</a:t>
            </a:r>
          </a:p>
        </p:txBody>
      </p:sp>
    </p:spTree>
    <p:extLst>
      <p:ext uri="{BB962C8B-B14F-4D97-AF65-F5344CB8AC3E}">
        <p14:creationId xmlns:p14="http://schemas.microsoft.com/office/powerpoint/2010/main" val="408810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8" y="4351865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660779" y="155795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I’ve got a friend who walks with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I never walk alone!</a:t>
            </a:r>
          </a:p>
        </p:txBody>
      </p:sp>
    </p:spTree>
    <p:extLst>
      <p:ext uri="{BB962C8B-B14F-4D97-AF65-F5344CB8AC3E}">
        <p14:creationId xmlns:p14="http://schemas.microsoft.com/office/powerpoint/2010/main" val="5883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1" y="4385735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35099" y="119613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Fiercely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more than 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Cause He keeps every little promise</a:t>
            </a:r>
          </a:p>
        </p:txBody>
      </p:sp>
    </p:spTree>
    <p:extLst>
      <p:ext uri="{BB962C8B-B14F-4D97-AF65-F5344CB8AC3E}">
        <p14:creationId xmlns:p14="http://schemas.microsoft.com/office/powerpoint/2010/main" val="117803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8" y="4639733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35099" y="119613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 brings the sun out after every storm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My God is Fiercely Faithful</a:t>
            </a:r>
          </a:p>
        </p:txBody>
      </p:sp>
    </p:spTree>
    <p:extLst>
      <p:ext uri="{BB962C8B-B14F-4D97-AF65-F5344CB8AC3E}">
        <p14:creationId xmlns:p14="http://schemas.microsoft.com/office/powerpoint/2010/main" val="57072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7" y="4368801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782699" y="221826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He’s Fiercely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F-a-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-t-h-f-u-l </a:t>
            </a:r>
          </a:p>
        </p:txBody>
      </p:sp>
    </p:spTree>
    <p:extLst>
      <p:ext uri="{BB962C8B-B14F-4D97-AF65-F5344CB8AC3E}">
        <p14:creationId xmlns:p14="http://schemas.microsoft.com/office/powerpoint/2010/main" val="172843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5" y="4436535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53387" y="125558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No I don’t, I don’t know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the future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No I can’t, I can’t see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What’s ahead of me</a:t>
            </a:r>
          </a:p>
        </p:txBody>
      </p:sp>
    </p:spTree>
    <p:extLst>
      <p:ext uri="{BB962C8B-B14F-4D97-AF65-F5344CB8AC3E}">
        <p14:creationId xmlns:p14="http://schemas.microsoft.com/office/powerpoint/2010/main" val="415710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41DED-71AB-3D4C-BE9D-4BF52DEB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0" y="4351867"/>
            <a:ext cx="2048935" cy="2048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E38EE-959D-544A-BA4E-DD63BE235709}"/>
              </a:ext>
            </a:extLst>
          </p:cNvPr>
          <p:cNvSpPr txBox="1"/>
          <p:nvPr/>
        </p:nvSpPr>
        <p:spPr>
          <a:xfrm>
            <a:off x="1971675" y="129216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Even if I worry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and stress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uLnTx/>
                <a:uFillTx/>
                <a:latin typeface="Chalkboard SE" panose="03050602040202020205" pitchFamily="66" charset="77"/>
                <a:ea typeface="+mn-ea"/>
                <a:cs typeface="+mn-cs"/>
              </a:rPr>
              <a:t>I know that I’m still so very bless</a:t>
            </a:r>
          </a:p>
        </p:txBody>
      </p:sp>
    </p:spTree>
    <p:extLst>
      <p:ext uri="{BB962C8B-B14F-4D97-AF65-F5344CB8AC3E}">
        <p14:creationId xmlns:p14="http://schemas.microsoft.com/office/powerpoint/2010/main" val="28689161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</Words>
  <Application>Microsoft Macintosh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Meiryo</vt:lpstr>
      <vt:lpstr>Chalkboard SE</vt:lpstr>
      <vt:lpstr>Corbel</vt:lpstr>
      <vt:lpstr>SketchLinesVTI</vt:lpstr>
      <vt:lpstr>1. FIERCELY FAITHFUL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Heras</dc:creator>
  <cp:lastModifiedBy>Jaime Heras</cp:lastModifiedBy>
  <cp:revision>2</cp:revision>
  <dcterms:created xsi:type="dcterms:W3CDTF">2023-02-08T14:45:40Z</dcterms:created>
  <dcterms:modified xsi:type="dcterms:W3CDTF">2023-02-08T14:53:11Z</dcterms:modified>
</cp:coreProperties>
</file>